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81" r:id="rId3"/>
    <p:sldId id="282" r:id="rId4"/>
    <p:sldId id="283" r:id="rId5"/>
    <p:sldId id="278" r:id="rId6"/>
    <p:sldId id="280" r:id="rId7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7D8FFF-FD2A-237B-536F-6BA5DCE974C4}" name="Phillip Griffin" initials="PG" userId="S::Phillip.Griffin@chess-dynamics.com::9cd49649-1c17-4e3c-8a67-0bc261abf8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7F"/>
    <a:srgbClr val="758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472" autoAdjust="0"/>
  </p:normalViewPr>
  <p:slideViewPr>
    <p:cSldViewPr snapToGrid="0">
      <p:cViewPr varScale="1">
        <p:scale>
          <a:sx n="95" d="100"/>
          <a:sy n="95" d="100"/>
        </p:scale>
        <p:origin x="900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11B6-C83E-4FBA-94D7-F2222B997265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EA66F-AC92-4DA8-BB51-1DC3F1F1A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9" y="818311"/>
            <a:ext cx="10515600" cy="611021"/>
          </a:xfrm>
        </p:spPr>
        <p:txBody>
          <a:bodyPr>
            <a:normAutofit/>
          </a:bodyPr>
          <a:lstStyle>
            <a:lvl1pPr>
              <a:defRPr sz="28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5725F7-F801-D76F-6952-3943314C7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05" y="45063"/>
            <a:ext cx="1100775" cy="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6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2130946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9EDF47-7379-C4B7-80AE-F9C1275F4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05" y="45063"/>
            <a:ext cx="1100775" cy="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0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D9F25-A0F8-4076-824A-BA8CB1E1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0A7A-0876-451F-9207-4DA489861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2882B-43AB-4F6C-B16C-84D9EFE08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Copyright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2A23F-F5B4-48BE-8735-21AEF63B9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Classification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596F5-33C0-42FA-8BC7-114A7E59F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35EB0-E4E2-4E11-A86D-A27C13F2E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397E83D-9F46-4E28-A4DE-11E6F58A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7" y="819052"/>
            <a:ext cx="8834306" cy="829850"/>
          </a:xfrm>
          <a:solidFill>
            <a:srgbClr val="014F7F"/>
          </a:solidFill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NDMA CUAS Specialist Course - Introduction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31C5E-2FCC-42BF-B413-E8A7B11C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F4D03-92DD-4D92-9F8F-FDA6A9CD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Classification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7B359-24E2-4AA7-B5FB-D0E55B3D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4B8D1-749D-4280-8E63-DE3C642C2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47" y="1648902"/>
            <a:ext cx="8834306" cy="45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4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Back Ground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96155"/>
            <a:ext cx="105000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Trainer: Phill Griffin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am I?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Worked for Chess for over 8 years. I am the Lead Service Engineer.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 with NDMA for approximately 4 years covering all systems deployed in Norway.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depth Knowledge of the CUAS system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Worked on a wide variety of Land and Naval systems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SW Support: Richard Myers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 Group Leader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Worked extensively on the development of the Chess C2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Integration of additional sensors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 Service Engineer: Jack Goble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worked on C-UAS for integration and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Worked across other platforms supplied to NDMA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55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19B740-7BF9-8A30-B16B-8051032EB227}"/>
              </a:ext>
            </a:extLst>
          </p:cNvPr>
          <p:cNvSpPr/>
          <p:nvPr/>
        </p:nvSpPr>
        <p:spPr>
          <a:xfrm>
            <a:off x="411982" y="3697793"/>
            <a:ext cx="11314444" cy="11957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GB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Goal:</a:t>
            </a:r>
          </a:p>
          <a:p>
            <a:pPr algn="ctr">
              <a:defRPr/>
            </a:pPr>
            <a:r>
              <a:rPr lang="en-GB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provide </a:t>
            </a:r>
            <a:r>
              <a:rPr lang="en-GB" sz="1800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indepth</a:t>
            </a:r>
            <a:r>
              <a:rPr lang="en-GB" sz="18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 information to enable you to diagnose faults, replace system components and to setup the containers on initial deployment.</a:t>
            </a:r>
          </a:p>
          <a:p>
            <a:pPr algn="ctr"/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1057368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+mn-lt"/>
              </a:rPr>
              <a:t>Course Aims and Objectives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3</a:t>
            </a:fld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B373BA-77D2-0CAD-EC8C-4155A619C4FE}"/>
              </a:ext>
            </a:extLst>
          </p:cNvPr>
          <p:cNvSpPr/>
          <p:nvPr/>
        </p:nvSpPr>
        <p:spPr>
          <a:xfrm>
            <a:off x="845975" y="1647667"/>
            <a:ext cx="10500049" cy="4838556"/>
          </a:xfrm>
          <a:prstGeom prst="rect">
            <a:avLst/>
          </a:prstGeom>
        </p:spPr>
        <p:txBody>
          <a:bodyPr wrap="square">
            <a:normAutofit lnSpcReduction="10000"/>
          </a:bodyPr>
          <a:lstStyle/>
          <a:p>
            <a:pPr marL="914400" lvl="1" indent="-457200">
              <a:buFont typeface="+mj-lt"/>
              <a:buAutoNum type="arabicPeriod"/>
              <a:defRPr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a more in depth view of the system</a:t>
            </a:r>
          </a:p>
          <a:p>
            <a:pPr marL="914400" lvl="1" indent="-457200">
              <a:buFont typeface="+mj-lt"/>
              <a:buAutoNum type="arabicPeriod"/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Impart information on Container Safety, operation and setup.</a:t>
            </a:r>
          </a:p>
          <a:p>
            <a:pPr marL="914400" lvl="1" indent="-457200">
              <a:buFont typeface="+mj-lt"/>
              <a:buAutoNum type="arabicPeriod"/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make you competent in replacement of LRU’s.</a:t>
            </a:r>
          </a:p>
          <a:p>
            <a:pPr marL="914400" lvl="1" indent="-457200">
              <a:buFont typeface="+mj-lt"/>
              <a:buAutoNum type="arabicPeriod"/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able to configure the system upon new deployment.</a:t>
            </a:r>
          </a:p>
          <a:p>
            <a:pPr lvl="1"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How?</a:t>
            </a:r>
          </a:p>
          <a:p>
            <a:pPr lvl="1">
              <a:defRPr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aim to meet these objectives through Class room presentations and hands on practical activities with the physical system.</a:t>
            </a:r>
          </a:p>
          <a:p>
            <a:pPr lvl="1"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Happy for questions throughout the training.</a:t>
            </a:r>
          </a:p>
          <a:p>
            <a:pPr marL="914400" lvl="1" indent="-457200">
              <a:buFont typeface="+mj-lt"/>
              <a:buAutoNum type="arabicPeriod"/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20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Training Schedule – TO BE UPDATED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687354" y="1675599"/>
            <a:ext cx="10500049" cy="49931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724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1057368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+mn-lt"/>
              </a:rPr>
              <a:t>Section Information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45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Blank Slide Template - Slide Title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6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76700"/>
            <a:ext cx="1050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Additional Information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435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253</Words>
  <Application>Microsoft Office PowerPoint</Application>
  <PresentationFormat>Widescreen</PresentationFormat>
  <Paragraphs>58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NDMA CUAS Specialist Course - Introduction</vt:lpstr>
      <vt:lpstr>Back Ground</vt:lpstr>
      <vt:lpstr>Course Aims and Objectives</vt:lpstr>
      <vt:lpstr>Training Schedule – TO BE UPDATED</vt:lpstr>
      <vt:lpstr>Section Information</vt:lpstr>
      <vt:lpstr>Blank Slide Template - Slide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Wyatt</dc:creator>
  <cp:lastModifiedBy>Phillip Griffin</cp:lastModifiedBy>
  <cp:revision>110</cp:revision>
  <cp:lastPrinted>2021-05-18T10:50:50Z</cp:lastPrinted>
  <dcterms:created xsi:type="dcterms:W3CDTF">2020-07-29T15:29:40Z</dcterms:created>
  <dcterms:modified xsi:type="dcterms:W3CDTF">2024-06-03T13:13:38Z</dcterms:modified>
</cp:coreProperties>
</file>